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94660"/>
  </p:normalViewPr>
  <p:slideViewPr>
    <p:cSldViewPr>
      <p:cViewPr>
        <p:scale>
          <a:sx n="124" d="100"/>
          <a:sy n="124" d="100"/>
        </p:scale>
        <p:origin x="-192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84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5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7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7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9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9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56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4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6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3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7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DFA05-3E19-4AD9-AB24-D5A9D5594D59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3D622-86DA-4BBA-8A2F-441BF74B9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2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871885"/>
              </p:ext>
            </p:extLst>
          </p:nvPr>
        </p:nvGraphicFramePr>
        <p:xfrm>
          <a:off x="304800" y="228600"/>
          <a:ext cx="8686799" cy="615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600200"/>
                <a:gridCol w="1905000"/>
                <a:gridCol w="1775253"/>
                <a:gridCol w="2034746"/>
              </a:tblGrid>
              <a:tr h="5628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Outcome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Objectives 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Research questions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Outputs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Activities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</a:tr>
              <a:tr h="53045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>
                          <a:solidFill>
                            <a:schemeClr val="tx1"/>
                          </a:solidFill>
                        </a:rPr>
                        <a:t>Smallholder families adopt</a:t>
                      </a:r>
                      <a:r>
                        <a:rPr lang="en-US" sz="9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900" b="1" dirty="0" smtClean="0">
                          <a:solidFill>
                            <a:schemeClr val="tx1"/>
                          </a:solidFill>
                        </a:rPr>
                        <a:t>technology packages that improve food, nutrition and income security</a:t>
                      </a:r>
                      <a:endParaRPr lang="en-US" sz="9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To identify and deploy efficient gender sensitive  pathways/networks and approaches for delivery of validated technologies for  adoption across different biophysical and socio-economic contexts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en-US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To enhance learning among scaling actors for necessary adaptation across the delivery pathways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1.1. Based on existent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farm typologies, what are the associated adoption constraints to and opportunities for adoption  by different household members?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1.2. What are the existent policies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that inhibit or enhance 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delivery of technologies to end users?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1.3. How can linkages and partnerships with the national authorities be made more efficient to support and facilitate delivery pathways,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registration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and release of validated technology packages?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1.4. What would be a feasible approach to pilot and test delivery pathways?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1.5. How can modelling and geospatial analysis help in assessment of technology suitability beyond AR intervention sites in order to inform on identify further scaling areas?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1.6. Which support tools do farmers (women, youth, men) need to make informed decisions about the risks and opportunities associated with validated technologies?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2.1. How can we track and monitor progress on uptake of validated technologies by women, youth, men over time among direct and indirect project beneficiaries?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2.2.</a:t>
                      </a:r>
                      <a:r>
                        <a:rPr lang="en-US" sz="9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900" b="0" baseline="0" dirty="0" smtClean="0">
                          <a:solidFill>
                            <a:schemeClr val="tx1"/>
                          </a:solidFill>
                        </a:rPr>
                        <a:t>How can we harness generated knowledge on scaling approaches to  enhance learning, improve technology delivery mechanisms and foster better adoption? </a:t>
                      </a:r>
                      <a:endParaRPr lang="en-US" sz="9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1.1. Improved understanding of the  social, economic and institutional constraints and opportunities to technology adoption from different farm typologies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1.2.  Improved mechanisms for effective linkages and strategic partnerships with public, private and other initiatives for release, diffusion and adoption of validated technologies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9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1.3. Gender sensitive </a:t>
                      </a: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decision support </a:t>
                      </a: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tools for farmers to assess technology-associated risk and opportunity developed, tested, and launched.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9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2.1. A technology adoption, monitoring and evaluation framework developed and released for use by the project team and scaling partners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9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2.2. Knowledge sharing centers and learning alliances within existent local and regional institutions including development actors established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9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9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1.1.1. </a:t>
                      </a: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Conduct cost benefit and gender analysis coupled other socio-economic  analyses to identify and quantify adoption constraints and opportunities for different farmer contexts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1.2.1. Map and assess relevant stakeholders to establish dialogue for exploration of mutual synergies for scaling delivery of validated technologies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1.2.2 Leverage/link and integrate (engagement and outreach) with existent initiatives including existing government extension systems to support and spur the delivery of Africa RISING research outputs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1.2.3. Evaluate e</a:t>
                      </a:r>
                      <a:r>
                        <a:rPr lang="en-US" sz="9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xistent and new delivery pathways for technology delivery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1.3.1. Identify and communicate opportunities, tradeoffs and risks associated with adoption of certain technologies in the context of different farm typologies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="0" i="1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2.1.1. Conduct comprehensive monitoring and evaluation of technology adoption, dis-adoption and modification to track progress towards scaling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="0" i="1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2.1.2.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="0" i="1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2.2.1.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9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2.2.2.</a:t>
                      </a:r>
                      <a:endParaRPr lang="en-US" sz="900" i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21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Revised template</Template>
  <TotalTime>255</TotalTime>
  <Words>496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Kizito, Fred</dc:creator>
  <cp:lastModifiedBy>Odhong, Jonathan (IITA)</cp:lastModifiedBy>
  <cp:revision>38</cp:revision>
  <dcterms:created xsi:type="dcterms:W3CDTF">2016-02-25T12:09:45Z</dcterms:created>
  <dcterms:modified xsi:type="dcterms:W3CDTF">2016-02-26T09:18:25Z</dcterms:modified>
</cp:coreProperties>
</file>